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5.9523809523809514E-2"/>
          <c:w val="0.76703813065033555"/>
          <c:h val="0.9126984126984133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"/>
          <c:dPt>
            <c:idx val="1"/>
            <c:explosion val="42"/>
          </c:dPt>
          <c:dPt>
            <c:idx val="2"/>
            <c:explosion val="28"/>
          </c:dPt>
          <c:dPt>
            <c:idx val="3"/>
            <c:explosion val="38"/>
          </c:dPt>
          <c:dLbls>
            <c:dLbl>
              <c:idx val="0"/>
              <c:layout>
                <c:manualLayout>
                  <c:x val="-7.2805756051326942E-2"/>
                  <c:y val="-0.3025815523059619"/>
                </c:manualLayout>
              </c:layout>
              <c:showVal val="1"/>
            </c:dLbl>
            <c:dLbl>
              <c:idx val="1"/>
              <c:layout>
                <c:manualLayout>
                  <c:x val="1.8381725721784783E-2"/>
                  <c:y val="-2.3941382327209108E-2"/>
                </c:manualLayout>
              </c:layout>
              <c:showVal val="1"/>
            </c:dLbl>
            <c:dLbl>
              <c:idx val="2"/>
              <c:layout>
                <c:manualLayout>
                  <c:x val="1.5971402012248472E-2"/>
                  <c:y val="-3.20981752280965E-2"/>
                </c:manualLayout>
              </c:layout>
              <c:showVal val="1"/>
            </c:dLbl>
            <c:dLbl>
              <c:idx val="3"/>
              <c:layout>
                <c:manualLayout>
                  <c:x val="1.4873778798483528E-2"/>
                  <c:y val="-1.5511498562679665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Лист1!$A$2:$A$6</c:f>
              <c:strCache>
                <c:ptCount val="4"/>
                <c:pt idx="0">
                  <c:v>в Приволжье</c:v>
                </c:pt>
                <c:pt idx="1">
                  <c:v>в Приволжском районе</c:v>
                </c:pt>
                <c:pt idx="2">
                  <c:v>в Самарской области</c:v>
                </c:pt>
                <c:pt idx="3">
                  <c:v>в другом месте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46253590696996222"/>
          <c:y val="0.67394513185851812"/>
          <c:w val="0.4842233522892973"/>
          <c:h val="0.28703037120359964"/>
        </c:manualLayout>
      </c:layout>
    </c:legend>
    <c:plotVisOnly val="1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2490787" y="1919287"/>
          <a:ext cx="4162425" cy="3019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</cp:revision>
  <dcterms:modified xsi:type="dcterms:W3CDTF">2013-09-02T16:23:38Z</dcterms:modified>
</cp:coreProperties>
</file>